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7" r:id="rId2"/>
    <p:sldId id="308" r:id="rId3"/>
  </p:sldIdLst>
  <p:sldSz cx="9144000" cy="6858000" type="screen4x3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21582" cy="494975"/>
          </a:xfrm>
          <a:prstGeom prst="rect">
            <a:avLst/>
          </a:prstGeom>
        </p:spPr>
        <p:txBody>
          <a:bodyPr vert="horz" lIns="90907" tIns="45457" rIns="90907" bIns="454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6" y="14"/>
            <a:ext cx="2921582" cy="494975"/>
          </a:xfrm>
          <a:prstGeom prst="rect">
            <a:avLst/>
          </a:prstGeom>
        </p:spPr>
        <p:txBody>
          <a:bodyPr vert="horz" lIns="90907" tIns="45457" rIns="90907" bIns="45457" rtlCol="0"/>
          <a:lstStyle>
            <a:lvl1pPr algn="r">
              <a:defRPr sz="1200"/>
            </a:lvl1pPr>
          </a:lstStyle>
          <a:p>
            <a:fld id="{151B86D1-FE6C-44FE-92AE-2EE28FDC86C9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7" tIns="45457" rIns="90907" bIns="454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2704"/>
            <a:ext cx="5393690" cy="3888856"/>
          </a:xfrm>
          <a:prstGeom prst="rect">
            <a:avLst/>
          </a:prstGeom>
        </p:spPr>
        <p:txBody>
          <a:bodyPr vert="horz" lIns="90907" tIns="45457" rIns="90907" bIns="454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380877"/>
            <a:ext cx="2921582" cy="494975"/>
          </a:xfrm>
          <a:prstGeom prst="rect">
            <a:avLst/>
          </a:prstGeom>
        </p:spPr>
        <p:txBody>
          <a:bodyPr vert="horz" lIns="90907" tIns="45457" rIns="90907" bIns="454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6" y="9380877"/>
            <a:ext cx="2921582" cy="494975"/>
          </a:xfrm>
          <a:prstGeom prst="rect">
            <a:avLst/>
          </a:prstGeom>
        </p:spPr>
        <p:txBody>
          <a:bodyPr vert="horz" lIns="90907" tIns="45457" rIns="90907" bIns="45457" rtlCol="0" anchor="b"/>
          <a:lstStyle>
            <a:lvl1pPr algn="r">
              <a:defRPr sz="1200"/>
            </a:lvl1pPr>
          </a:lstStyle>
          <a:p>
            <a:fld id="{5869B2F3-F82E-4AF2-B357-403912B4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05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職種を書いて下さいと口頭でいう事。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9B2F3-F82E-4AF2-B357-403912B4C1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9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職種を書いて下さいと口頭でいう事。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9B2F3-F82E-4AF2-B357-403912B4C1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4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3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91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9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5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6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21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1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55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802DF-F91B-4C3A-9E69-6A17CE565E7E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02AF-61A8-4541-9A70-323431847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5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yosien@oshima-med.or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3550" y="1371805"/>
            <a:ext cx="7886700" cy="1325563"/>
          </a:xfrm>
        </p:spPr>
        <p:txBody>
          <a:bodyPr/>
          <a:lstStyle/>
          <a:p>
            <a:r>
              <a:rPr lang="ja-JP" altLang="en-US" dirty="0"/>
              <a:t>（本日のグループワーク</a:t>
            </a:r>
            <a:r>
              <a:rPr lang="ja-JP" altLang="en-US" dirty="0" smtClean="0"/>
              <a:t>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4325" y="3473332"/>
            <a:ext cx="8185151" cy="31616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①「もっと知りたい</a:t>
            </a:r>
            <a:r>
              <a:rPr lang="ja-JP" altLang="en-US" dirty="0"/>
              <a:t>情報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ですか？」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174" y="2344025"/>
            <a:ext cx="8829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テーマ：「入退院支援」</a:t>
            </a:r>
            <a:endParaRPr lang="en-US" altLang="ja-JP" sz="3200" dirty="0"/>
          </a:p>
          <a:p>
            <a:r>
              <a:rPr lang="ja-JP" altLang="en-US" sz="3200" dirty="0" smtClean="0"/>
              <a:t>　～</a:t>
            </a:r>
            <a:r>
              <a:rPr kumimoji="1" lang="ja-JP" altLang="en-US" sz="3200" dirty="0" smtClean="0"/>
              <a:t>「</a:t>
            </a:r>
            <a:r>
              <a:rPr lang="ja-JP" altLang="en-US" sz="3200" dirty="0" smtClean="0"/>
              <a:t>超急性期からの退院支援</a:t>
            </a:r>
            <a:r>
              <a:rPr kumimoji="1" lang="ja-JP" altLang="en-US" sz="3200" dirty="0" smtClean="0"/>
              <a:t>」</a:t>
            </a:r>
            <a:r>
              <a:rPr lang="ja-JP" altLang="en-US" sz="3200" dirty="0" smtClean="0"/>
              <a:t>の講話を聴いて～</a:t>
            </a:r>
            <a:endParaRPr kumimoji="1" lang="en-US" altLang="ja-JP" sz="32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4325" y="850166"/>
            <a:ext cx="87153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FAX</a:t>
            </a:r>
            <a:r>
              <a:rPr lang="ja-JP" altLang="en-US" sz="2400" u="sng" dirty="0"/>
              <a:t>：</a:t>
            </a:r>
            <a:r>
              <a:rPr lang="en-US" altLang="ja-JP" sz="2400" u="sng" dirty="0" smtClean="0"/>
              <a:t>0997-55-6375</a:t>
            </a:r>
            <a:r>
              <a:rPr lang="ja-JP" altLang="en-US" sz="2400" dirty="0" smtClean="0"/>
              <a:t>　又は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メール：</a:t>
            </a:r>
            <a:r>
              <a:rPr lang="en-US" altLang="ja-JP" sz="2400" dirty="0" smtClean="0">
                <a:hlinkClick r:id="rId3"/>
              </a:rPr>
              <a:t>iryosien@oshima-med.or.ne.jp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大島郡医師会在宅医療連携支援センター宛て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289" y="126291"/>
            <a:ext cx="888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 smtClean="0"/>
              <a:t>個人ワークの記録用紙としてお使いください。記入後、この内容</a:t>
            </a:r>
            <a:r>
              <a:rPr lang="ja-JP" altLang="en-US" sz="1600" smtClean="0"/>
              <a:t>を</a:t>
            </a:r>
            <a:r>
              <a:rPr lang="ja-JP" altLang="en-US" sz="1600" smtClean="0"/>
              <a:t>もとに意見</a:t>
            </a:r>
            <a:r>
              <a:rPr lang="ja-JP" altLang="en-US" sz="1600" dirty="0" smtClean="0"/>
              <a:t>交換をお願いします。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記入後の用紙は可能であれば</a:t>
            </a:r>
            <a:r>
              <a:rPr lang="en-US" altLang="ja-JP" sz="1600" dirty="0" smtClean="0"/>
              <a:t>FAX</a:t>
            </a:r>
            <a:r>
              <a:rPr lang="ja-JP" altLang="en-US" sz="1600" dirty="0"/>
              <a:t>又</a:t>
            </a:r>
            <a:r>
              <a:rPr lang="ja-JP" altLang="en-US" sz="1600" dirty="0" smtClean="0"/>
              <a:t>は、メールで下記までお送りいただければ幸いです。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6328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482600"/>
            <a:ext cx="8185151" cy="252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600" dirty="0" smtClean="0"/>
              <a:t>②「ご自分の役割は何だと思いますか？」</a:t>
            </a:r>
            <a:endParaRPr lang="en-US" altLang="ja-JP" sz="26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ja-JP" altLang="en-US" sz="2000" dirty="0" smtClean="0"/>
              <a:t>　</a:t>
            </a:r>
            <a:endParaRPr lang="en-US" altLang="ja-JP" sz="20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628649" y="5597436"/>
            <a:ext cx="7937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名前・職種（いずれかでも良い）をご記入</a:t>
            </a:r>
            <a:r>
              <a:rPr lang="ja-JP" altLang="en-US" dirty="0" smtClean="0"/>
              <a:t>下さい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　　　</a:t>
            </a:r>
            <a:r>
              <a:rPr lang="ja-JP" altLang="en-US" u="sng" dirty="0"/>
              <a:t>名前：　　　　　　　　　　　　</a:t>
            </a:r>
            <a:r>
              <a:rPr lang="ja-JP" altLang="en-US" u="sng" dirty="0" smtClean="0"/>
              <a:t>　　　</a:t>
            </a:r>
            <a:r>
              <a:rPr lang="ja-JP" altLang="en-US" u="sng" dirty="0"/>
              <a:t>　　　　</a:t>
            </a:r>
            <a:r>
              <a:rPr lang="ja-JP" altLang="en-US" u="sng" dirty="0" smtClean="0"/>
              <a:t>（職種：　　　　　　　　　　　　　　）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110151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5710</TotalTime>
  <Words>97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（本日のグループワーク）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rika tomikawa</dc:creator>
  <cp:lastModifiedBy>tomikawa rika</cp:lastModifiedBy>
  <cp:revision>286</cp:revision>
  <cp:lastPrinted>2021-08-20T06:00:56Z</cp:lastPrinted>
  <dcterms:created xsi:type="dcterms:W3CDTF">2016-06-21T01:17:13Z</dcterms:created>
  <dcterms:modified xsi:type="dcterms:W3CDTF">2021-08-20T06:11:44Z</dcterms:modified>
</cp:coreProperties>
</file>