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307" r:id="rId2"/>
    <p:sldId id="308" r:id="rId3"/>
  </p:sldIdLst>
  <p:sldSz cx="9144000" cy="6858000" type="screen4x3"/>
  <p:notesSz cx="6742113" cy="98758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1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0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3" d="100"/>
          <a:sy n="53" d="100"/>
        </p:scale>
        <p:origin x="2946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0" y="14"/>
            <a:ext cx="2921582" cy="494975"/>
          </a:xfrm>
          <a:prstGeom prst="rect">
            <a:avLst/>
          </a:prstGeom>
        </p:spPr>
        <p:txBody>
          <a:bodyPr vert="horz" lIns="90907" tIns="45457" rIns="90907" bIns="4545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8976" y="14"/>
            <a:ext cx="2921582" cy="494975"/>
          </a:xfrm>
          <a:prstGeom prst="rect">
            <a:avLst/>
          </a:prstGeom>
        </p:spPr>
        <p:txBody>
          <a:bodyPr vert="horz" lIns="90907" tIns="45457" rIns="90907" bIns="45457" rtlCol="0"/>
          <a:lstStyle>
            <a:lvl1pPr algn="r">
              <a:defRPr sz="1200"/>
            </a:lvl1pPr>
          </a:lstStyle>
          <a:p>
            <a:fld id="{151B86D1-FE6C-44FE-92AE-2EE28FDC86C9}" type="datetimeFigureOut">
              <a:rPr kumimoji="1" lang="ja-JP" altLang="en-US" smtClean="0"/>
              <a:t>2021/8/20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50938" y="1235075"/>
            <a:ext cx="4440237" cy="3332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907" tIns="45457" rIns="90907" bIns="4545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4212" y="4752704"/>
            <a:ext cx="5393690" cy="3888856"/>
          </a:xfrm>
          <a:prstGeom prst="rect">
            <a:avLst/>
          </a:prstGeom>
        </p:spPr>
        <p:txBody>
          <a:bodyPr vert="horz" lIns="90907" tIns="45457" rIns="90907" bIns="4545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0" y="9380877"/>
            <a:ext cx="2921582" cy="494975"/>
          </a:xfrm>
          <a:prstGeom prst="rect">
            <a:avLst/>
          </a:prstGeom>
        </p:spPr>
        <p:txBody>
          <a:bodyPr vert="horz" lIns="90907" tIns="45457" rIns="90907" bIns="4545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8976" y="9380877"/>
            <a:ext cx="2921582" cy="494975"/>
          </a:xfrm>
          <a:prstGeom prst="rect">
            <a:avLst/>
          </a:prstGeom>
        </p:spPr>
        <p:txBody>
          <a:bodyPr vert="horz" lIns="90907" tIns="45457" rIns="90907" bIns="45457" rtlCol="0" anchor="b"/>
          <a:lstStyle>
            <a:lvl1pPr algn="r">
              <a:defRPr sz="1200"/>
            </a:lvl1pPr>
          </a:lstStyle>
          <a:p>
            <a:fld id="{5869B2F3-F82E-4AF2-B357-403912B4C1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30570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/>
              <a:t>職種を書いて下さいと口頭でいう事。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69B2F3-F82E-4AF2-B357-403912B4C1F7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70918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/>
              <a:t>職種を書いて下さいと口頭でいう事。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69B2F3-F82E-4AF2-B357-403912B4C1F7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5407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02DF-F91B-4C3A-9E69-6A17CE565E7E}" type="datetimeFigureOut">
              <a:rPr kumimoji="1" lang="ja-JP" altLang="en-US" smtClean="0"/>
              <a:t>2021/8/20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02AF-61A8-4541-9A70-3234318470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3131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02DF-F91B-4C3A-9E69-6A17CE565E7E}" type="datetimeFigureOut">
              <a:rPr kumimoji="1" lang="ja-JP" altLang="en-US" smtClean="0"/>
              <a:t>2021/8/20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02AF-61A8-4541-9A70-3234318470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4917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02DF-F91B-4C3A-9E69-6A17CE565E7E}" type="datetimeFigureOut">
              <a:rPr kumimoji="1" lang="ja-JP" altLang="en-US" smtClean="0"/>
              <a:t>2021/8/20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02AF-61A8-4541-9A70-3234318470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0999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02DF-F91B-4C3A-9E69-6A17CE565E7E}" type="datetimeFigureOut">
              <a:rPr kumimoji="1" lang="ja-JP" altLang="en-US" smtClean="0"/>
              <a:t>2021/8/20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02AF-61A8-4541-9A70-3234318470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3590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02DF-F91B-4C3A-9E69-6A17CE565E7E}" type="datetimeFigureOut">
              <a:rPr kumimoji="1" lang="ja-JP" altLang="en-US" smtClean="0"/>
              <a:t>2021/8/20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02AF-61A8-4541-9A70-3234318470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4264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02DF-F91B-4C3A-9E69-6A17CE565E7E}" type="datetimeFigureOut">
              <a:rPr kumimoji="1" lang="ja-JP" altLang="en-US" smtClean="0"/>
              <a:t>2021/8/20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02AF-61A8-4541-9A70-3234318470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8213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02DF-F91B-4C3A-9E69-6A17CE565E7E}" type="datetimeFigureOut">
              <a:rPr kumimoji="1" lang="ja-JP" altLang="en-US" smtClean="0"/>
              <a:t>2021/8/20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02AF-61A8-4541-9A70-3234318470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9119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02DF-F91B-4C3A-9E69-6A17CE565E7E}" type="datetimeFigureOut">
              <a:rPr kumimoji="1" lang="ja-JP" altLang="en-US" smtClean="0"/>
              <a:t>2021/8/20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02AF-61A8-4541-9A70-3234318470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1552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02DF-F91B-4C3A-9E69-6A17CE565E7E}" type="datetimeFigureOut">
              <a:rPr kumimoji="1" lang="ja-JP" altLang="en-US" smtClean="0"/>
              <a:t>2021/8/20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02AF-61A8-4541-9A70-3234318470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389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02DF-F91B-4C3A-9E69-6A17CE565E7E}" type="datetimeFigureOut">
              <a:rPr kumimoji="1" lang="ja-JP" altLang="en-US" smtClean="0"/>
              <a:t>2021/8/20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02AF-61A8-4541-9A70-3234318470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2670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02DF-F91B-4C3A-9E69-6A17CE565E7E}" type="datetimeFigureOut">
              <a:rPr kumimoji="1" lang="ja-JP" altLang="en-US" smtClean="0"/>
              <a:t>2021/8/20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02AF-61A8-4541-9A70-3234318470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3470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6802DF-F91B-4C3A-9E69-6A17CE565E7E}" type="datetimeFigureOut">
              <a:rPr kumimoji="1" lang="ja-JP" altLang="en-US" smtClean="0"/>
              <a:t>2021/8/20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7D02AF-61A8-4541-9A70-3234318470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9854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iryosien@oshima-med.or.ne.jp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3550" y="1371805"/>
            <a:ext cx="7886700" cy="1325563"/>
          </a:xfrm>
        </p:spPr>
        <p:txBody>
          <a:bodyPr/>
          <a:lstStyle/>
          <a:p>
            <a:r>
              <a:rPr lang="ja-JP" altLang="en-US" dirty="0"/>
              <a:t>（本日のグループワーク</a:t>
            </a:r>
            <a:r>
              <a:rPr lang="ja-JP" altLang="en-US" dirty="0" smtClean="0"/>
              <a:t>）</a:t>
            </a:r>
            <a:endParaRPr kumimoji="1" lang="ja-JP" altLang="en-US" b="1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14325" y="3473332"/>
            <a:ext cx="8185151" cy="316160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ja-JP" altLang="en-US" dirty="0" smtClean="0"/>
              <a:t>①「もっと知りたい</a:t>
            </a:r>
            <a:r>
              <a:rPr lang="ja-JP" altLang="en-US" dirty="0"/>
              <a:t>情報</a:t>
            </a:r>
            <a:r>
              <a:rPr lang="ja-JP" altLang="en-US" dirty="0" smtClean="0"/>
              <a:t>は</a:t>
            </a:r>
            <a:r>
              <a:rPr lang="ja-JP" altLang="en-US" dirty="0"/>
              <a:t>何</a:t>
            </a:r>
            <a:r>
              <a:rPr lang="ja-JP" altLang="en-US" dirty="0" smtClean="0"/>
              <a:t>ですか？」</a:t>
            </a:r>
            <a:endParaRPr lang="en-US" altLang="ja-JP" dirty="0" smtClean="0"/>
          </a:p>
          <a:p>
            <a:endParaRPr lang="en-US" altLang="ja-JP" dirty="0"/>
          </a:p>
          <a:p>
            <a:pPr marL="0" indent="0">
              <a:buNone/>
            </a:pPr>
            <a:endParaRPr kumimoji="1" lang="en-US" altLang="ja-JP" dirty="0" smtClean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 sz="2000" dirty="0"/>
              <a:t>　</a:t>
            </a:r>
            <a:endParaRPr lang="en-US" altLang="ja-JP" sz="2000" dirty="0" smtClean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57174" y="2344025"/>
            <a:ext cx="882967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テーマ：「入退院支援」</a:t>
            </a:r>
            <a:endParaRPr lang="en-US" altLang="ja-JP" sz="3200" dirty="0"/>
          </a:p>
          <a:p>
            <a:r>
              <a:rPr lang="ja-JP" altLang="en-US" sz="3200" dirty="0" smtClean="0"/>
              <a:t>　～</a:t>
            </a:r>
            <a:r>
              <a:rPr kumimoji="1" lang="ja-JP" altLang="en-US" sz="3200" dirty="0" smtClean="0"/>
              <a:t>「</a:t>
            </a:r>
            <a:r>
              <a:rPr lang="ja-JP" altLang="en-US" sz="3200" dirty="0" smtClean="0"/>
              <a:t>超急性期からの退院支援</a:t>
            </a:r>
            <a:r>
              <a:rPr kumimoji="1" lang="ja-JP" altLang="en-US" sz="3200" dirty="0" smtClean="0"/>
              <a:t>」</a:t>
            </a:r>
            <a:r>
              <a:rPr lang="ja-JP" altLang="en-US" sz="3200" dirty="0" smtClean="0"/>
              <a:t>の講話を聴いて～</a:t>
            </a:r>
            <a:endParaRPr kumimoji="1" lang="en-US" altLang="ja-JP" sz="3200" dirty="0" smtClean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14325" y="850166"/>
            <a:ext cx="8715375" cy="738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2400" u="sng" dirty="0"/>
              <a:t>FAX</a:t>
            </a:r>
            <a:r>
              <a:rPr lang="ja-JP" altLang="en-US" sz="2400" u="sng" dirty="0"/>
              <a:t>：</a:t>
            </a:r>
            <a:r>
              <a:rPr lang="en-US" altLang="ja-JP" sz="2400" u="sng" dirty="0" smtClean="0"/>
              <a:t>0997-55-6375</a:t>
            </a:r>
            <a:r>
              <a:rPr lang="ja-JP" altLang="en-US" sz="2400" dirty="0" smtClean="0"/>
              <a:t>　又は</a:t>
            </a:r>
            <a:r>
              <a:rPr lang="ja-JP" altLang="en-US" sz="2400" dirty="0"/>
              <a:t>、</a:t>
            </a:r>
            <a:r>
              <a:rPr lang="ja-JP" altLang="en-US" sz="2400" dirty="0" smtClean="0"/>
              <a:t>メール：</a:t>
            </a:r>
            <a:r>
              <a:rPr lang="en-US" altLang="ja-JP" sz="2400" dirty="0" smtClean="0">
                <a:hlinkClick r:id="rId3"/>
              </a:rPr>
              <a:t>iryosien@oshima-med.or.ne.jp</a:t>
            </a:r>
            <a:r>
              <a:rPr lang="ja-JP" altLang="en-US" sz="2400" dirty="0" smtClean="0"/>
              <a:t>　</a:t>
            </a:r>
            <a:r>
              <a:rPr lang="ja-JP" altLang="en-US" dirty="0" smtClean="0"/>
              <a:t>　　大島郡医師会在宅医療連携支援センター宛て</a:t>
            </a:r>
            <a:endParaRPr kumimoji="1" lang="ja-JP" altLang="en-US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41289" y="126291"/>
            <a:ext cx="88884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dirty="0"/>
              <a:t>※</a:t>
            </a:r>
            <a:r>
              <a:rPr lang="ja-JP" altLang="en-US" sz="1600" dirty="0" smtClean="0"/>
              <a:t>個人ワークの記録用紙としてお使いください。記入後、この内容</a:t>
            </a:r>
            <a:r>
              <a:rPr lang="ja-JP" altLang="en-US" sz="1600" smtClean="0"/>
              <a:t>を</a:t>
            </a:r>
            <a:r>
              <a:rPr lang="ja-JP" altLang="en-US" sz="1600" smtClean="0"/>
              <a:t>もとに意見</a:t>
            </a:r>
            <a:r>
              <a:rPr lang="ja-JP" altLang="en-US" sz="1600" dirty="0" smtClean="0"/>
              <a:t>交換をお願いします。</a:t>
            </a:r>
            <a:endParaRPr lang="en-US" altLang="ja-JP" sz="1600" dirty="0" smtClean="0"/>
          </a:p>
          <a:p>
            <a:r>
              <a:rPr lang="ja-JP" altLang="en-US" sz="1600" dirty="0"/>
              <a:t>　</a:t>
            </a:r>
            <a:r>
              <a:rPr lang="ja-JP" altLang="en-US" sz="1600" dirty="0" smtClean="0"/>
              <a:t>記入後の用紙は可能であれば</a:t>
            </a:r>
            <a:r>
              <a:rPr lang="en-US" altLang="ja-JP" sz="1600" dirty="0" smtClean="0"/>
              <a:t>FAX</a:t>
            </a:r>
            <a:r>
              <a:rPr lang="ja-JP" altLang="en-US" sz="1600" dirty="0"/>
              <a:t>又</a:t>
            </a:r>
            <a:r>
              <a:rPr lang="ja-JP" altLang="en-US" sz="1600" dirty="0" smtClean="0"/>
              <a:t>は、メールで下記までお送りいただければ幸いです。</a:t>
            </a:r>
            <a:endParaRPr kumimoji="1" lang="ja-JP" altLang="en-US" sz="1600" dirty="0"/>
          </a:p>
        </p:txBody>
      </p:sp>
    </p:spTree>
    <p:extLst>
      <p:ext uri="{BB962C8B-B14F-4D97-AF65-F5344CB8AC3E}">
        <p14:creationId xmlns:p14="http://schemas.microsoft.com/office/powerpoint/2010/main" val="29632828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28649" y="482600"/>
            <a:ext cx="8185151" cy="25273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2600" dirty="0" smtClean="0"/>
              <a:t>②「ご自分の役割は何だと思いますか？」</a:t>
            </a:r>
            <a:endParaRPr lang="en-US" altLang="ja-JP" sz="2600" dirty="0"/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 sz="2000" dirty="0"/>
              <a:t>　　</a:t>
            </a:r>
            <a:r>
              <a:rPr lang="ja-JP" altLang="en-US" sz="2000" dirty="0" smtClean="0"/>
              <a:t>　</a:t>
            </a:r>
            <a:endParaRPr lang="en-US" altLang="ja-JP" sz="2000" dirty="0" smtClean="0"/>
          </a:p>
        </p:txBody>
      </p:sp>
      <p:sp>
        <p:nvSpPr>
          <p:cNvPr id="5" name="正方形/長方形 4"/>
          <p:cNvSpPr/>
          <p:nvPr/>
        </p:nvSpPr>
        <p:spPr>
          <a:xfrm>
            <a:off x="628649" y="5597436"/>
            <a:ext cx="79375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/>
              <a:t>名前・職種（いずれかでも良い）をご記入</a:t>
            </a:r>
            <a:r>
              <a:rPr lang="ja-JP" altLang="en-US" dirty="0" smtClean="0"/>
              <a:t>下さい</a:t>
            </a:r>
            <a:endParaRPr lang="en-US" altLang="ja-JP" dirty="0" smtClean="0"/>
          </a:p>
          <a:p>
            <a:endParaRPr lang="en-US" altLang="ja-JP" dirty="0"/>
          </a:p>
          <a:p>
            <a:r>
              <a:rPr lang="ja-JP" altLang="en-US" dirty="0"/>
              <a:t>　　　</a:t>
            </a:r>
            <a:r>
              <a:rPr lang="ja-JP" altLang="en-US" u="sng" dirty="0"/>
              <a:t>名前：　　　　　　　　　　　　</a:t>
            </a:r>
            <a:r>
              <a:rPr lang="ja-JP" altLang="en-US" u="sng" dirty="0" smtClean="0"/>
              <a:t>　　　</a:t>
            </a:r>
            <a:r>
              <a:rPr lang="ja-JP" altLang="en-US" u="sng" dirty="0"/>
              <a:t>　　　　</a:t>
            </a:r>
            <a:r>
              <a:rPr lang="ja-JP" altLang="en-US" u="sng" dirty="0" smtClean="0"/>
              <a:t>（職種：　　　　　　　　　　　　　　）</a:t>
            </a:r>
            <a:endParaRPr lang="en-US" altLang="ja-JP" u="sng" dirty="0"/>
          </a:p>
        </p:txBody>
      </p:sp>
    </p:spTree>
    <p:extLst>
      <p:ext uri="{BB962C8B-B14F-4D97-AF65-F5344CB8AC3E}">
        <p14:creationId xmlns:p14="http://schemas.microsoft.com/office/powerpoint/2010/main" val="11015118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5710</TotalTime>
  <Words>97</Words>
  <Application>Microsoft Office PowerPoint</Application>
  <PresentationFormat>画面に合わせる (4:3)</PresentationFormat>
  <Paragraphs>24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Calibri</vt:lpstr>
      <vt:lpstr>Calibri Light</vt:lpstr>
      <vt:lpstr>Office テーマ</vt:lpstr>
      <vt:lpstr>（本日のグループワーク）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rika tomikawa</dc:creator>
  <cp:lastModifiedBy>tomikawa rika</cp:lastModifiedBy>
  <cp:revision>286</cp:revision>
  <cp:lastPrinted>2021-08-20T06:00:56Z</cp:lastPrinted>
  <dcterms:created xsi:type="dcterms:W3CDTF">2016-06-21T01:17:13Z</dcterms:created>
  <dcterms:modified xsi:type="dcterms:W3CDTF">2021-08-20T06:11:44Z</dcterms:modified>
</cp:coreProperties>
</file>